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  <p:sldMasterId id="2147483972" r:id="rId3"/>
    <p:sldMasterId id="2147483984" r:id="rId4"/>
    <p:sldMasterId id="2147483999" r:id="rId5"/>
    <p:sldMasterId id="2147484035" r:id="rId6"/>
  </p:sldMasterIdLst>
  <p:notesMasterIdLst>
    <p:notesMasterId r:id="rId59"/>
  </p:notesMasterIdLst>
  <p:sldIdLst>
    <p:sldId id="256" r:id="rId7"/>
    <p:sldId id="310" r:id="rId8"/>
    <p:sldId id="260" r:id="rId9"/>
    <p:sldId id="261" r:id="rId10"/>
    <p:sldId id="262" r:id="rId11"/>
    <p:sldId id="264" r:id="rId12"/>
    <p:sldId id="265" r:id="rId13"/>
    <p:sldId id="312" r:id="rId14"/>
    <p:sldId id="272" r:id="rId15"/>
    <p:sldId id="305" r:id="rId16"/>
    <p:sldId id="266" r:id="rId17"/>
    <p:sldId id="267" r:id="rId18"/>
    <p:sldId id="268" r:id="rId19"/>
    <p:sldId id="269" r:id="rId20"/>
    <p:sldId id="270" r:id="rId21"/>
    <p:sldId id="271" r:id="rId22"/>
    <p:sldId id="306" r:id="rId23"/>
    <p:sldId id="308" r:id="rId24"/>
    <p:sldId id="273" r:id="rId25"/>
    <p:sldId id="275" r:id="rId26"/>
    <p:sldId id="276" r:id="rId27"/>
    <p:sldId id="309" r:id="rId28"/>
    <p:sldId id="277" r:id="rId29"/>
    <p:sldId id="278" r:id="rId30"/>
    <p:sldId id="307" r:id="rId31"/>
    <p:sldId id="279" r:id="rId32"/>
    <p:sldId id="280" r:id="rId33"/>
    <p:sldId id="281" r:id="rId34"/>
    <p:sldId id="282" r:id="rId35"/>
    <p:sldId id="283" r:id="rId36"/>
    <p:sldId id="311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300" r:id="rId52"/>
    <p:sldId id="301" r:id="rId53"/>
    <p:sldId id="302" r:id="rId54"/>
    <p:sldId id="303" r:id="rId55"/>
    <p:sldId id="299" r:id="rId56"/>
    <p:sldId id="304" r:id="rId57"/>
    <p:sldId id="274" r:id="rId5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 showGuides="1">
      <p:cViewPr varScale="1">
        <p:scale>
          <a:sx n="104" d="100"/>
          <a:sy n="104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34C18-F75D-4028-8C50-84FD62BD40F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D8321-D24A-45FB-9678-38124B7898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43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355891"/>
      </p:ext>
    </p:extLst>
  </p:cSld>
  <p:clrMapOvr>
    <a:masterClrMapping/>
  </p:clrMapOvr>
  <p:transition spd="slow" advClick="0" advTm="6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207605"/>
      </p:ext>
    </p:extLst>
  </p:cSld>
  <p:clrMapOvr>
    <a:masterClrMapping/>
  </p:clrMapOvr>
  <p:transition spd="slow" advClick="0" advTm="6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403983"/>
      </p:ext>
    </p:extLst>
  </p:cSld>
  <p:clrMapOvr>
    <a:masterClrMapping/>
  </p:clrMapOvr>
  <p:transition spd="slow" advClick="0" advTm="6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344133"/>
      </p:ext>
    </p:extLst>
  </p:cSld>
  <p:clrMapOvr>
    <a:masterClrMapping/>
  </p:clrMapOvr>
  <p:transition spd="slow" advClick="0" advTm="6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567080"/>
      </p:ext>
    </p:extLst>
  </p:cSld>
  <p:clrMapOvr>
    <a:masterClrMapping/>
  </p:clrMapOvr>
  <p:transition spd="slow" advClick="0" advTm="6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408284"/>
      </p:ext>
    </p:extLst>
  </p:cSld>
  <p:clrMapOvr>
    <a:masterClrMapping/>
  </p:clrMapOvr>
  <p:transition spd="slow" advClick="0" advTm="6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225398"/>
      </p:ext>
    </p:extLst>
  </p:cSld>
  <p:clrMapOvr>
    <a:masterClrMapping/>
  </p:clrMapOvr>
  <p:transition spd="slow" advClick="0" advTm="6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638037"/>
      </p:ext>
    </p:extLst>
  </p:cSld>
  <p:clrMapOvr>
    <a:masterClrMapping/>
  </p:clrMapOvr>
  <p:transition spd="slow" advClick="0" advTm="6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873705"/>
      </p:ext>
    </p:extLst>
  </p:cSld>
  <p:clrMapOvr>
    <a:masterClrMapping/>
  </p:clrMapOvr>
  <p:transition spd="slow" advClick="0" advTm="6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8914"/>
      </p:ext>
    </p:extLst>
  </p:cSld>
  <p:clrMapOvr>
    <a:masterClrMapping/>
  </p:clrMapOvr>
  <p:transition spd="slow" advClick="0" advTm="6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7162"/>
      </p:ext>
    </p:extLst>
  </p:cSld>
  <p:clrMapOvr>
    <a:masterClrMapping/>
  </p:clrMapOvr>
  <p:transition spd="slow" advClick="0" advTm="6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13776"/>
      </p:ext>
    </p:extLst>
  </p:cSld>
  <p:clrMapOvr>
    <a:masterClrMapping/>
  </p:clrMapOvr>
  <p:transition spd="slow" advClick="0" advTm="6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789250"/>
      </p:ext>
    </p:extLst>
  </p:cSld>
  <p:clrMapOvr>
    <a:masterClrMapping/>
  </p:clrMapOvr>
  <p:transition spd="slow" advClick="0" advTm="6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180815"/>
      </p:ext>
    </p:extLst>
  </p:cSld>
  <p:clrMapOvr>
    <a:masterClrMapping/>
  </p:clrMapOvr>
  <p:transition spd="slow" advClick="0" advTm="6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41618"/>
      </p:ext>
    </p:extLst>
  </p:cSld>
  <p:clrMapOvr>
    <a:masterClrMapping/>
  </p:clrMapOvr>
  <p:transition spd="slow" advClick="0" advTm="6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675832"/>
      </p:ext>
    </p:extLst>
  </p:cSld>
  <p:clrMapOvr>
    <a:masterClrMapping/>
  </p:clrMapOvr>
  <p:transition spd="slow" advClick="0" advTm="6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85646"/>
      </p:ext>
    </p:extLst>
  </p:cSld>
  <p:clrMapOvr>
    <a:masterClrMapping/>
  </p:clrMapOvr>
  <p:transition spd="slow" advClick="0" advTm="6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472775"/>
      </p:ext>
    </p:extLst>
  </p:cSld>
  <p:clrMapOvr>
    <a:masterClrMapping/>
  </p:clrMapOvr>
  <p:transition spd="slow" advClick="0" advTm="6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858525"/>
      </p:ext>
    </p:extLst>
  </p:cSld>
  <p:clrMapOvr>
    <a:masterClrMapping/>
  </p:clrMapOvr>
  <p:transition spd="slow" advClick="0" advTm="6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67552"/>
      </p:ext>
    </p:extLst>
  </p:cSld>
  <p:clrMapOvr>
    <a:masterClrMapping/>
  </p:clrMapOvr>
  <p:transition spd="slow" advClick="0" advTm="6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170457"/>
      </p:ext>
    </p:extLst>
  </p:cSld>
  <p:clrMapOvr>
    <a:masterClrMapping/>
  </p:clrMapOvr>
  <p:transition spd="slow" advClick="0" advTm="6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639911"/>
      </p:ext>
    </p:extLst>
  </p:cSld>
  <p:clrMapOvr>
    <a:masterClrMapping/>
  </p:clrMapOvr>
  <p:transition spd="slow" advClick="0" advTm="6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928785"/>
      </p:ext>
    </p:extLst>
  </p:cSld>
  <p:clrMapOvr>
    <a:masterClrMapping/>
  </p:clrMapOvr>
  <p:transition spd="slow" advClick="0" advTm="6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137309"/>
      </p:ext>
    </p:extLst>
  </p:cSld>
  <p:clrMapOvr>
    <a:masterClrMapping/>
  </p:clrMapOvr>
  <p:transition spd="slow" advClick="0" advTm="6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821388"/>
      </p:ext>
    </p:extLst>
  </p:cSld>
  <p:clrMapOvr>
    <a:masterClrMapping/>
  </p:clrMapOvr>
  <p:transition spd="slow" advClick="0" advTm="6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246143"/>
      </p:ext>
    </p:extLst>
  </p:cSld>
  <p:clrMapOvr>
    <a:masterClrMapping/>
  </p:clrMapOvr>
  <p:transition spd="slow" advClick="0" advTm="6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567776"/>
      </p:ext>
    </p:extLst>
  </p:cSld>
  <p:clrMapOvr>
    <a:masterClrMapping/>
  </p:clrMapOvr>
  <p:transition spd="slow" advClick="0" advTm="6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160805"/>
      </p:ext>
    </p:extLst>
  </p:cSld>
  <p:clrMapOvr>
    <a:masterClrMapping/>
  </p:clrMapOvr>
  <p:transition spd="slow" advClick="0" advTm="6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5763488"/>
      </p:ext>
    </p:extLst>
  </p:cSld>
  <p:clrMapOvr>
    <a:masterClrMapping/>
  </p:clrMapOvr>
  <p:transition spd="slow" advClick="0" advTm="6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786027"/>
      </p:ext>
    </p:extLst>
  </p:cSld>
  <p:clrMapOvr>
    <a:masterClrMapping/>
  </p:clrMapOvr>
  <p:transition spd="slow" advClick="0" advTm="6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064988"/>
      </p:ext>
    </p:extLst>
  </p:cSld>
  <p:clrMapOvr>
    <a:masterClrMapping/>
  </p:clrMapOvr>
  <p:transition spd="slow" advClick="0" advTm="6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090303"/>
      </p:ext>
    </p:extLst>
  </p:cSld>
  <p:clrMapOvr>
    <a:masterClrMapping/>
  </p:clrMapOvr>
  <p:transition spd="slow" advClick="0" advTm="6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196608"/>
      </p:ext>
    </p:extLst>
  </p:cSld>
  <p:clrMapOvr>
    <a:masterClrMapping/>
  </p:clrMapOvr>
  <p:transition spd="slow" advClick="0" advTm="6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521152"/>
      </p:ext>
    </p:extLst>
  </p:cSld>
  <p:clrMapOvr>
    <a:masterClrMapping/>
  </p:clrMapOvr>
  <p:transition spd="slow" advClick="0" advTm="6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852537"/>
      </p:ext>
    </p:extLst>
  </p:cSld>
  <p:clrMapOvr>
    <a:masterClrMapping/>
  </p:clrMapOvr>
  <p:transition spd="slow" advClick="0" advTm="6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468193"/>
      </p:ext>
    </p:extLst>
  </p:cSld>
  <p:clrMapOvr>
    <a:masterClrMapping/>
  </p:clrMapOvr>
  <p:transition spd="slow" advClick="0" advTm="6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28555"/>
      </p:ext>
    </p:extLst>
  </p:cSld>
  <p:clrMapOvr>
    <a:masterClrMapping/>
  </p:clrMapOvr>
  <p:transition spd="slow" advClick="0" advTm="6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88549"/>
      </p:ext>
    </p:extLst>
  </p:cSld>
  <p:clrMapOvr>
    <a:masterClrMapping/>
  </p:clrMapOvr>
  <p:transition spd="slow" advClick="0" advTm="6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85899"/>
      </p:ext>
    </p:extLst>
  </p:cSld>
  <p:clrMapOvr>
    <a:masterClrMapping/>
  </p:clrMapOvr>
  <p:transition spd="slow" advClick="0" advTm="6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067424"/>
      </p:ext>
    </p:extLst>
  </p:cSld>
  <p:clrMapOvr>
    <a:masterClrMapping/>
  </p:clrMapOvr>
  <p:transition spd="slow" advClick="0" advTm="6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567591"/>
      </p:ext>
    </p:extLst>
  </p:cSld>
  <p:clrMapOvr>
    <a:masterClrMapping/>
  </p:clrMapOvr>
  <p:transition spd="slow" advClick="0" advTm="6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90851"/>
      </p:ext>
    </p:extLst>
  </p:cSld>
  <p:clrMapOvr>
    <a:masterClrMapping/>
  </p:clrMapOvr>
  <p:transition spd="slow" advClick="0" advTm="6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8383"/>
      </p:ext>
    </p:extLst>
  </p:cSld>
  <p:clrMapOvr>
    <a:masterClrMapping/>
  </p:clrMapOvr>
  <p:transition spd="slow" advClick="0" advTm="6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908655"/>
      </p:ext>
    </p:extLst>
  </p:cSld>
  <p:clrMapOvr>
    <a:masterClrMapping/>
  </p:clrMapOvr>
  <p:transition spd="slow" advClick="0" advTm="6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454186"/>
      </p:ext>
    </p:extLst>
  </p:cSld>
  <p:clrMapOvr>
    <a:masterClrMapping/>
  </p:clrMapOvr>
  <p:transition spd="slow" advClick="0" advTm="6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800504"/>
      </p:ext>
    </p:extLst>
  </p:cSld>
  <p:clrMapOvr>
    <a:masterClrMapping/>
  </p:clrMapOvr>
  <p:transition spd="slow" advClick="0" advTm="6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37029"/>
      </p:ext>
    </p:extLst>
  </p:cSld>
  <p:clrMapOvr>
    <a:masterClrMapping/>
  </p:clrMapOvr>
  <p:transition spd="slow" advClick="0" advTm="6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9" r:id="rId10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56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7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6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66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ransition spd="slow" advClick="0" advTm="6000">
    <p:randomBar dir="vert"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m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file:///D:\01%20Suite%20espa&#241;ola%20for%20piano,%20Op.%2047,%20B7-%20No.5,%20Asturias%20(Leyenda).wma" TargetMode="External"/><Relationship Id="rId5" Type="http://schemas.microsoft.com/office/2007/relationships/media" Target="file:///D:\01%20Suite%20espa&#241;ola%20for%20piano,%20Op.%2047,%20B7-%20No.5,%20Asturias%20(Leyenda).wma" TargetMode="External"/><Relationship Id="rId4" Type="http://schemas.openxmlformats.org/officeDocument/2006/relationships/audio" Target="../media/media2.wma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2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Overzicht KOKW 2014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Of hoe een jaar te snel voorbij ging</a:t>
            </a:r>
          </a:p>
        </p:txBody>
      </p:sp>
      <p:pic>
        <p:nvPicPr>
          <p:cNvPr id="4" name="19 Cavatin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01 Suite española for piano, Op. 47, B7- No.5, Asturias (Leyenda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01 Suite española for piano, Op. 47, B7- No.5, Asturias (Leyenda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01 Suite española for piano, Op. 47, B7- No.5, Asturias (Leyenda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4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4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02" y="1916832"/>
            <a:ext cx="2489712" cy="381642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9" y="1687111"/>
            <a:ext cx="6653001" cy="472451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36" y="1968361"/>
            <a:ext cx="2761320" cy="412493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763688" y="594928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voorbereiding</a:t>
            </a:r>
          </a:p>
        </p:txBody>
      </p:sp>
    </p:spTree>
    <p:extLst>
      <p:ext uri="{BB962C8B-B14F-4D97-AF65-F5344CB8AC3E}">
        <p14:creationId xmlns:p14="http://schemas.microsoft.com/office/powerpoint/2010/main" val="1024096233"/>
      </p:ext>
    </p:extLst>
  </p:cSld>
  <p:clrMapOvr>
    <a:masterClrMapping/>
  </p:clrMapOvr>
  <p:transition spd="slow" advClick="0" advTm="6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7164288" cy="47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29952"/>
      </p:ext>
    </p:extLst>
  </p:cSld>
  <p:clrMapOvr>
    <a:masterClrMapping/>
  </p:clrMapOvr>
  <p:transition spd="slow" advClick="0" advTm="6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" y="2996952"/>
            <a:ext cx="5292080" cy="35280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34" y="1484785"/>
            <a:ext cx="3996444" cy="266429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652120" y="5157192"/>
            <a:ext cx="330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Eglise</a:t>
            </a:r>
            <a:r>
              <a:rPr lang="nl-NL" dirty="0"/>
              <a:t> Saint-Nicolas-en-</a:t>
            </a:r>
            <a:r>
              <a:rPr lang="nl-NL" dirty="0" err="1"/>
              <a:t>Havré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758318"/>
      </p:ext>
    </p:extLst>
  </p:cSld>
  <p:clrMapOvr>
    <a:masterClrMapping/>
  </p:clrMapOvr>
  <p:transition spd="slow" advClick="0" advTm="6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8" y="2204864"/>
            <a:ext cx="5165711" cy="344380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6484" y="2302847"/>
            <a:ext cx="5529488" cy="368632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22966" y="580526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Eglise</a:t>
            </a:r>
            <a:r>
              <a:rPr lang="nl-NL" dirty="0"/>
              <a:t> Saint-Nicolas-en-</a:t>
            </a:r>
            <a:r>
              <a:rPr lang="nl-NL" dirty="0" err="1"/>
              <a:t>Havré</a:t>
            </a:r>
            <a:endParaRPr lang="nl-NL" dirty="0"/>
          </a:p>
          <a:p>
            <a:r>
              <a:rPr lang="nl-NL" sz="1200" dirty="0"/>
              <a:t>Uitleg door Henri </a:t>
            </a:r>
            <a:r>
              <a:rPr lang="nl-NL" sz="1200" dirty="0" err="1"/>
              <a:t>Brouet</a:t>
            </a:r>
            <a:r>
              <a:rPr lang="nl-NL" sz="1200" dirty="0"/>
              <a:t>, voorzitter kerkfabriek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4021658"/>
      </p:ext>
    </p:extLst>
  </p:cSld>
  <p:clrMapOvr>
    <a:masterClrMapping/>
  </p:clrMapOvr>
  <p:transition spd="slow" advClick="0" advTm="6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193214"/>
            <a:ext cx="5220072" cy="34800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0450" y="2229218"/>
            <a:ext cx="5112060" cy="340804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148064" y="602128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Eglise</a:t>
            </a:r>
            <a:r>
              <a:rPr lang="nl-NL" dirty="0"/>
              <a:t> Saint-Nicolas-en-</a:t>
            </a:r>
            <a:r>
              <a:rPr lang="nl-NL" dirty="0" err="1"/>
              <a:t>Havré</a:t>
            </a:r>
            <a:r>
              <a:rPr lang="nl-NL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7262257"/>
      </p:ext>
    </p:extLst>
  </p:cSld>
  <p:clrMapOvr>
    <a:masterClrMapping/>
  </p:clrMapOvr>
  <p:transition spd="slow" advClick="0" advTm="6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6408204" cy="42721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3347864" cy="223190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860032" y="602094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Stadhuis Bergen en het aapje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83568" y="620561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Wie gelooft daar nog in ?</a:t>
            </a:r>
          </a:p>
        </p:txBody>
      </p:sp>
    </p:spTree>
    <p:extLst>
      <p:ext uri="{BB962C8B-B14F-4D97-AF65-F5344CB8AC3E}">
        <p14:creationId xmlns:p14="http://schemas.microsoft.com/office/powerpoint/2010/main" val="1567606386"/>
      </p:ext>
    </p:extLst>
  </p:cSld>
  <p:clrMapOvr>
    <a:masterClrMapping/>
  </p:clrMapOvr>
  <p:transition spd="slow" advClick="0" advTm="6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8" y="1412776"/>
            <a:ext cx="5760132" cy="384008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76" y="1832484"/>
            <a:ext cx="3096344" cy="464451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9" y="3573016"/>
            <a:ext cx="4355976" cy="2903984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979712" y="609329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Stadhuis Bergen </a:t>
            </a:r>
          </a:p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5436096" y="60471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Dit past hem</a:t>
            </a:r>
          </a:p>
        </p:txBody>
      </p:sp>
    </p:spTree>
    <p:extLst>
      <p:ext uri="{BB962C8B-B14F-4D97-AF65-F5344CB8AC3E}">
        <p14:creationId xmlns:p14="http://schemas.microsoft.com/office/powerpoint/2010/main" val="1181166817"/>
      </p:ext>
    </p:extLst>
  </p:cSld>
  <p:clrMapOvr>
    <a:masterClrMapping/>
  </p:clrMapOvr>
  <p:transition spd="slow" advClick="0" advTm="6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62" y="2348880"/>
            <a:ext cx="5508104" cy="368724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27" y="3765130"/>
            <a:ext cx="4716016" cy="289050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" y="1492226"/>
            <a:ext cx="4504104" cy="2952328"/>
          </a:xfrm>
          <a:prstGeom prst="rect">
            <a:avLst/>
          </a:prstGeom>
        </p:spPr>
      </p:pic>
      <p:pic>
        <p:nvPicPr>
          <p:cNvPr id="1026" name="Picture 2" descr="http://www.waudru.be/fr/img/index/tit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26" y="1492226"/>
            <a:ext cx="46005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72351"/>
      </p:ext>
    </p:extLst>
  </p:cSld>
  <p:clrMapOvr>
    <a:masterClrMapping/>
  </p:clrMapOvr>
  <p:transition spd="slow" advClick="0" advTm="6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50103"/>
            <a:ext cx="7488832" cy="48942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3923928" cy="289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856"/>
      </p:ext>
    </p:extLst>
  </p:cSld>
  <p:clrMapOvr>
    <a:masterClrMapping/>
  </p:clrMapOvr>
  <p:transition spd="slow" advClick="0" advTm="6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0" y="1474104"/>
            <a:ext cx="8100392" cy="511705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411760" y="580526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 het balkon waar ook de koningen staan </a:t>
            </a:r>
          </a:p>
        </p:txBody>
      </p:sp>
    </p:spTree>
    <p:extLst>
      <p:ext uri="{BB962C8B-B14F-4D97-AF65-F5344CB8AC3E}">
        <p14:creationId xmlns:p14="http://schemas.microsoft.com/office/powerpoint/2010/main" val="3342463102"/>
      </p:ext>
    </p:extLst>
  </p:cSld>
  <p:clrMapOvr>
    <a:masterClrMapping/>
  </p:clrMapOvr>
  <p:transition spd="slow" advClick="0" advTm="6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/>
          <a:lstStyle/>
          <a:p>
            <a:r>
              <a:rPr lang="nl-NL" dirty="0"/>
              <a:t>AV 2014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4" y="1465085"/>
            <a:ext cx="7236069" cy="48240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7112"/>
            <a:ext cx="3167844" cy="21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87591"/>
      </p:ext>
    </p:extLst>
  </p:cSld>
  <p:clrMapOvr>
    <a:masterClrMapping/>
  </p:clrMapOvr>
  <p:transition spd="slow" advClick="0" advTm="6000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7020272" cy="46801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05" y="3789040"/>
            <a:ext cx="3312368" cy="22082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30751"/>
            <a:ext cx="3456384" cy="230425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67544" y="148478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Ontvangst door CA MONS</a:t>
            </a:r>
          </a:p>
        </p:txBody>
      </p:sp>
    </p:spTree>
    <p:extLst>
      <p:ext uri="{BB962C8B-B14F-4D97-AF65-F5344CB8AC3E}">
        <p14:creationId xmlns:p14="http://schemas.microsoft.com/office/powerpoint/2010/main" val="3081948162"/>
      </p:ext>
    </p:extLst>
  </p:cSld>
  <p:clrMapOvr>
    <a:masterClrMapping/>
  </p:clrMapOvr>
  <p:transition spd="slow" advClick="0" advTm="6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5" y="1875211"/>
            <a:ext cx="7956376" cy="530425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436096" y="626725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Voor het Belfort</a:t>
            </a:r>
          </a:p>
        </p:txBody>
      </p:sp>
    </p:spTree>
    <p:extLst>
      <p:ext uri="{BB962C8B-B14F-4D97-AF65-F5344CB8AC3E}">
        <p14:creationId xmlns:p14="http://schemas.microsoft.com/office/powerpoint/2010/main" val="1292353923"/>
      </p:ext>
    </p:extLst>
  </p:cSld>
  <p:clrMapOvr>
    <a:masterClrMapping/>
  </p:clrMapOvr>
  <p:transition spd="slow" advClick="0" advTm="6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436096" y="626725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Voor het Belfort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72363"/>
            <a:ext cx="7596336" cy="506422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331640" y="566124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 toekomst van Wallonië</a:t>
            </a:r>
          </a:p>
        </p:txBody>
      </p:sp>
    </p:spTree>
    <p:extLst>
      <p:ext uri="{BB962C8B-B14F-4D97-AF65-F5344CB8AC3E}">
        <p14:creationId xmlns:p14="http://schemas.microsoft.com/office/powerpoint/2010/main" val="138147175"/>
      </p:ext>
    </p:extLst>
  </p:cSld>
  <p:clrMapOvr>
    <a:masterClrMapping/>
  </p:clrMapOvr>
  <p:transition spd="slow" advClick="0" advTm="6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6516216" cy="43441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7" y="1988840"/>
            <a:ext cx="3102091" cy="4653136"/>
          </a:xfrm>
          <a:prstGeom prst="rect">
            <a:avLst/>
          </a:prstGeom>
        </p:spPr>
      </p:pic>
      <p:pic>
        <p:nvPicPr>
          <p:cNvPr id="2050" name="Picture 2" descr="http://t3.gstatic.com/images?q=tbn:ANd9GcR0ewGePwqkyTqJOyNPWGNAsYT6RExUaK8tsnw6vroThjGqriV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37112"/>
            <a:ext cx="160554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452806"/>
      </p:ext>
    </p:extLst>
  </p:cSld>
  <p:clrMapOvr>
    <a:masterClrMapping/>
  </p:clrMapOvr>
  <p:transition spd="slow" advClick="0" advTm="6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56792"/>
            <a:ext cx="7020272" cy="46801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40968"/>
            <a:ext cx="5004048" cy="3336032"/>
          </a:xfrm>
          <a:prstGeom prst="rect">
            <a:avLst/>
          </a:prstGeom>
        </p:spPr>
      </p:pic>
      <p:pic>
        <p:nvPicPr>
          <p:cNvPr id="7" name="Picture 2" descr="http://t3.gstatic.com/images?q=tbn:ANd9GcR0ewGePwqkyTqJOyNPWGNAsYT6RExUaK8tsnw6vroThjGqriV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81" y="1700808"/>
            <a:ext cx="160554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47106"/>
      </p:ext>
    </p:extLst>
  </p:cSld>
  <p:clrMapOvr>
    <a:masterClrMapping/>
  </p:clrMapOvr>
  <p:transition spd="slow" advClick="0" advTm="600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780928"/>
            <a:ext cx="7129617" cy="477271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97124"/>
            <a:ext cx="2799961" cy="418182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6" y="1412776"/>
            <a:ext cx="3871665" cy="2592288"/>
          </a:xfrm>
          <a:prstGeom prst="rect">
            <a:avLst/>
          </a:prstGeom>
        </p:spPr>
      </p:pic>
      <p:pic>
        <p:nvPicPr>
          <p:cNvPr id="10" name="Picture 2" descr="http://t3.gstatic.com/images?q=tbn:ANd9GcR0ewGePwqkyTqJOyNPWGNAsYT6RExUaK8tsnw6vroThjGqriV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160554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1043608" y="627796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Helkiase</a:t>
            </a:r>
            <a:r>
              <a:rPr lang="nl-NL" dirty="0"/>
              <a:t> of zo iets </a:t>
            </a:r>
          </a:p>
        </p:txBody>
      </p:sp>
    </p:spTree>
    <p:extLst>
      <p:ext uri="{BB962C8B-B14F-4D97-AF65-F5344CB8AC3E}">
        <p14:creationId xmlns:p14="http://schemas.microsoft.com/office/powerpoint/2010/main" val="293841348"/>
      </p:ext>
    </p:extLst>
  </p:cSld>
  <p:clrMapOvr>
    <a:masterClrMapping/>
  </p:clrMapOvr>
  <p:transition spd="slow" advClick="0" advTm="6000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Baasrode Noord – Puurs SVK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04856" cy="51365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71600" y="184482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Wij hebben de trein niet gemist !!!!!</a:t>
            </a:r>
          </a:p>
        </p:txBody>
      </p:sp>
    </p:spTree>
    <p:extLst>
      <p:ext uri="{BB962C8B-B14F-4D97-AF65-F5344CB8AC3E}">
        <p14:creationId xmlns:p14="http://schemas.microsoft.com/office/powerpoint/2010/main" val="3375605330"/>
      </p:ext>
    </p:extLst>
  </p:cSld>
  <p:clrMapOvr>
    <a:masterClrMapping/>
  </p:clrMapOvr>
  <p:transition spd="slow" advClick="0" advTm="6000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Baasrode Noord – Puurs SVK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1"/>
            <a:ext cx="7092280" cy="472818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93096"/>
            <a:ext cx="2501516" cy="166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90608"/>
      </p:ext>
    </p:extLst>
  </p:cSld>
  <p:clrMapOvr>
    <a:masterClrMapping/>
  </p:clrMapOvr>
  <p:transition spd="slow" advClick="0" advTm="6000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Baasrode Noord – Puurs SVK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03031"/>
            <a:ext cx="5580112" cy="37200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4320480" cy="28803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" y="4005064"/>
            <a:ext cx="3347864" cy="223191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716016" y="58772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lang verwachte treinreis </a:t>
            </a:r>
          </a:p>
        </p:txBody>
      </p:sp>
    </p:spTree>
    <p:extLst>
      <p:ext uri="{BB962C8B-B14F-4D97-AF65-F5344CB8AC3E}">
        <p14:creationId xmlns:p14="http://schemas.microsoft.com/office/powerpoint/2010/main" val="3360974451"/>
      </p:ext>
    </p:extLst>
  </p:cSld>
  <p:clrMapOvr>
    <a:masterClrMapping/>
  </p:clrMapOvr>
  <p:transition spd="slow" advClick="0" advTm="6000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Baasrode Noord – Puurs SVK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988840"/>
            <a:ext cx="7596336" cy="506422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2776"/>
            <a:ext cx="4932040" cy="328802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16" y="3861048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92598"/>
      </p:ext>
    </p:extLst>
  </p:cSld>
  <p:clrMapOvr>
    <a:masterClrMapping/>
  </p:clrMapOvr>
  <p:transition spd="slow" advClick="0" advTm="6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/>
          <a:lstStyle/>
          <a:p>
            <a:r>
              <a:rPr lang="nl-NL" dirty="0"/>
              <a:t>AV 2014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7" y="1412775"/>
            <a:ext cx="5543600" cy="36957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07" y="2852936"/>
            <a:ext cx="5328592" cy="355239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67544" y="55892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cijfers kloppen</a:t>
            </a:r>
          </a:p>
        </p:txBody>
      </p:sp>
    </p:spTree>
    <p:extLst>
      <p:ext uri="{BB962C8B-B14F-4D97-AF65-F5344CB8AC3E}">
        <p14:creationId xmlns:p14="http://schemas.microsoft.com/office/powerpoint/2010/main" val="231180323"/>
      </p:ext>
    </p:extLst>
  </p:cSld>
  <p:clrMapOvr>
    <a:masterClrMapping/>
  </p:clrMapOvr>
  <p:transition spd="slow" advClick="0" advTm="6000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Baasrode Noord – Puurs SVK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80846"/>
            <a:ext cx="4932294" cy="32881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0"/>
            <a:ext cx="3672408" cy="244827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6460" y="4166071"/>
            <a:ext cx="2747883" cy="183192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46" y="4212374"/>
            <a:ext cx="3239847" cy="21598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3026"/>
            <a:ext cx="4283968" cy="28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64595"/>
      </p:ext>
    </p:extLst>
  </p:cSld>
  <p:clrMapOvr>
    <a:masterClrMapping/>
  </p:clrMapOvr>
  <p:transition spd="slow" advClick="0" advTm="6000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Baasrode Noord – Puurs SVK 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563888" y="636967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feestdag voor groot en kleine treinvriendjes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6457229" cy="43048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455586"/>
            <a:ext cx="4283968" cy="285597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456384" cy="2304256"/>
          </a:xfrm>
          <a:prstGeom prst="rect">
            <a:avLst/>
          </a:prstGeom>
        </p:spPr>
      </p:pic>
      <p:sp>
        <p:nvSpPr>
          <p:cNvPr id="9" name="PIJL-OMLAAG 8"/>
          <p:cNvSpPr/>
          <p:nvPr/>
        </p:nvSpPr>
        <p:spPr>
          <a:xfrm rot="7466922">
            <a:off x="3036262" y="4302107"/>
            <a:ext cx="604204" cy="2586944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3694661"/>
      </p:ext>
    </p:extLst>
  </p:cSld>
  <p:clrMapOvr>
    <a:masterClrMapping/>
  </p:clrMapOvr>
  <p:transition spd="slow" advClick="0" advTm="6000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Particulier Erfgoed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6912768" cy="388309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20" y="1412776"/>
            <a:ext cx="3582144" cy="23880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6413"/>
            <a:ext cx="3995936" cy="2244631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043608" y="620637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Jean Janssens de Varebeke </a:t>
            </a:r>
          </a:p>
        </p:txBody>
      </p:sp>
    </p:spTree>
    <p:extLst>
      <p:ext uri="{BB962C8B-B14F-4D97-AF65-F5344CB8AC3E}">
        <p14:creationId xmlns:p14="http://schemas.microsoft.com/office/powerpoint/2010/main" val="1675237181"/>
      </p:ext>
    </p:extLst>
  </p:cSld>
  <p:clrMapOvr>
    <a:masterClrMapping/>
  </p:clrMapOvr>
  <p:transition spd="slow" advClick="0" advTm="6000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Particulier Erfgoed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894512" cy="45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5417"/>
      </p:ext>
    </p:extLst>
  </p:cSld>
  <p:clrMapOvr>
    <a:masterClrMapping/>
  </p:clrMapOvr>
  <p:transition spd="slow" advClick="0" advTm="6000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1124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WO I Affiches </a:t>
            </a:r>
            <a:r>
              <a:rPr lang="nl-NL" sz="2400" dirty="0"/>
              <a:t>i.s.m. VOS Vlaanderen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269098"/>
            <a:ext cx="7127776" cy="475185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98" y="1412775"/>
            <a:ext cx="4103948" cy="273596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58" y="3645024"/>
            <a:ext cx="4499992" cy="25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65444"/>
      </p:ext>
    </p:extLst>
  </p:cSld>
  <p:clrMapOvr>
    <a:masterClrMapping/>
  </p:clrMapOvr>
  <p:transition spd="slow" advClick="0" advTm="6000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1124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WO I Affiches </a:t>
            </a:r>
            <a:r>
              <a:rPr lang="nl-NL" sz="2400" dirty="0"/>
              <a:t>i.s.m. VOS Vlaanderen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48880"/>
            <a:ext cx="4536504" cy="302433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6" y="4322923"/>
            <a:ext cx="3563888" cy="23759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268760"/>
            <a:ext cx="5040052" cy="336003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94520"/>
            <a:ext cx="2532901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9250"/>
      </p:ext>
    </p:extLst>
  </p:cSld>
  <p:clrMapOvr>
    <a:masterClrMapping/>
  </p:clrMapOvr>
  <p:transition spd="slow" advClick="0" advTm="6000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3573016"/>
            <a:ext cx="6084168" cy="405611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74972"/>
            <a:ext cx="5201435" cy="346762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196752"/>
            <a:ext cx="5436096" cy="362406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49080"/>
            <a:ext cx="3779912" cy="25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9230"/>
      </p:ext>
    </p:extLst>
  </p:cSld>
  <p:clrMapOvr>
    <a:masterClrMapping/>
  </p:clrMapOvr>
  <p:transition spd="slow" advClick="0" advTm="6000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271792" cy="48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66601"/>
      </p:ext>
    </p:extLst>
  </p:cSld>
  <p:clrMapOvr>
    <a:masterClrMapping/>
  </p:clrMapOvr>
  <p:transition spd="slow" advClick="0" advTm="6000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0" y="980728"/>
            <a:ext cx="6840252" cy="456016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1340768"/>
            <a:ext cx="5436096" cy="36240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40" y="3332820"/>
            <a:ext cx="5940152" cy="396010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3815916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51558"/>
      </p:ext>
    </p:extLst>
  </p:cSld>
  <p:clrMapOvr>
    <a:masterClrMapping/>
  </p:clrMapOvr>
  <p:transition spd="slow" advClick="0" advTm="6000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6084" y="2930860"/>
            <a:ext cx="6084168" cy="405611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33" y="1052736"/>
            <a:ext cx="5760131" cy="384008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89040"/>
            <a:ext cx="4506290" cy="30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76577"/>
      </p:ext>
    </p:extLst>
  </p:cSld>
  <p:clrMapOvr>
    <a:masterClrMapping/>
  </p:clrMapOvr>
  <p:transition spd="slow" advClick="0" advTm="6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/>
          <a:lstStyle/>
          <a:p>
            <a:r>
              <a:rPr lang="nl-NL" dirty="0"/>
              <a:t>AV 2014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956376" cy="53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857"/>
      </p:ext>
    </p:extLst>
  </p:cSld>
  <p:clrMapOvr>
    <a:masterClrMapping/>
  </p:clrMapOvr>
  <p:transition spd="slow" advClick="0" advTm="6000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61057"/>
            <a:ext cx="6623720" cy="44158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77615" y="2864768"/>
            <a:ext cx="5255568" cy="35037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4141"/>
            <a:ext cx="5157138" cy="34380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56" y="1270965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04170"/>
      </p:ext>
    </p:extLst>
  </p:cSld>
  <p:clrMapOvr>
    <a:masterClrMapping/>
  </p:clrMapOvr>
  <p:transition spd="slow" advClick="0" advTm="6000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6" y="722829"/>
            <a:ext cx="9144000" cy="6096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788024" cy="319201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4215284"/>
            <a:ext cx="3704601" cy="246973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5833" y="3626938"/>
            <a:ext cx="2915816" cy="194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4334"/>
      </p:ext>
    </p:extLst>
  </p:cSld>
  <p:clrMapOvr>
    <a:masterClrMapping/>
  </p:clrMapOvr>
  <p:transition spd="slow" advClick="0" advTm="6000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052736"/>
            <a:ext cx="5760640" cy="384042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6407696" cy="4271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53954"/>
            <a:ext cx="3312368" cy="220824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168352" cy="21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8704"/>
      </p:ext>
    </p:extLst>
  </p:cSld>
  <p:clrMapOvr>
    <a:masterClrMapping/>
  </p:clrMapOvr>
  <p:transition spd="slow" advClick="0" advTm="6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052736"/>
            <a:ext cx="5760640" cy="384042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6407696" cy="4271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53954"/>
            <a:ext cx="3312368" cy="220824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168352" cy="21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68812"/>
      </p:ext>
    </p:extLst>
  </p:cSld>
  <p:clrMapOvr>
    <a:masterClrMapping/>
  </p:clrMapOvr>
  <p:transition spd="slow" advClick="0" advTm="6000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0" y="-315416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Moderne </a:t>
            </a:r>
            <a:r>
              <a:rPr lang="nl-NL" sz="2700" dirty="0"/>
              <a:t>Cartografie</a:t>
            </a:r>
            <a:r>
              <a:rPr lang="nl-NL" dirty="0"/>
              <a:t>/ </a:t>
            </a:r>
            <a:r>
              <a:rPr lang="nl-NL" dirty="0" err="1"/>
              <a:t>Lafreri</a:t>
            </a:r>
            <a:r>
              <a:rPr lang="nl-NL" dirty="0"/>
              <a:t> </a:t>
            </a:r>
            <a:r>
              <a:rPr lang="nl-NL" sz="3100" dirty="0"/>
              <a:t>Tentoonstelling</a:t>
            </a: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2162018"/>
            <a:ext cx="7236296" cy="482419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45" y="1412776"/>
            <a:ext cx="4932040" cy="32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53527"/>
      </p:ext>
    </p:extLst>
  </p:cSld>
  <p:clrMapOvr>
    <a:masterClrMapping/>
  </p:clrMapOvr>
  <p:transition spd="slow" advClick="0" advTm="6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896" y="-317385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Voorstelling ANNALEN 2014 Temse</a:t>
            </a:r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250"/>
            <a:ext cx="9144000" cy="35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61170"/>
      </p:ext>
    </p:extLst>
  </p:cSld>
  <p:clrMapOvr>
    <a:masterClrMapping/>
  </p:clrMapOvr>
  <p:transition spd="slow" advClick="0" advTm="6000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896" y="-317385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Voorstelling ANNALEN 2014 Temse</a:t>
            </a:r>
            <a:endParaRPr 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7077"/>
            <a:ext cx="5364089" cy="35760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31110"/>
            <a:ext cx="3786154" cy="25241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40768"/>
            <a:ext cx="3918701" cy="26124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09325"/>
            <a:ext cx="4751512" cy="316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90041"/>
      </p:ext>
    </p:extLst>
  </p:cSld>
  <p:clrMapOvr>
    <a:masterClrMapping/>
  </p:clrMapOvr>
  <p:transition spd="slow" advClick="0" advTm="6000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896" y="-317385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Voorstelling ANNALEN 2014 Temse</a:t>
            </a:r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" y="3106579"/>
            <a:ext cx="6876256" cy="45841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4139952" cy="275996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3789040"/>
            <a:ext cx="3779912" cy="251994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80794"/>
            <a:ext cx="3635896" cy="24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75499"/>
      </p:ext>
    </p:extLst>
  </p:cSld>
  <p:clrMapOvr>
    <a:masterClrMapping/>
  </p:clrMapOvr>
  <p:transition spd="slow" advClick="0" advTm="6000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896" y="-317385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Voorstelling ANNALEN 2014 Temse</a:t>
            </a: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7091772" cy="47278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92724"/>
            <a:ext cx="3275856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6693"/>
      </p:ext>
    </p:extLst>
  </p:cSld>
  <p:clrMapOvr>
    <a:masterClrMapping/>
  </p:clrMapOvr>
  <p:transition spd="slow" advClick="0" advTm="6000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896" y="-317385"/>
            <a:ext cx="7819256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Voorstelling ANNALEN 2014 Temse</a:t>
            </a:r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" y="1988840"/>
            <a:ext cx="9144000" cy="31769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21088"/>
            <a:ext cx="3275856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16160"/>
      </p:ext>
    </p:extLst>
  </p:cSld>
  <p:clrMapOvr>
    <a:masterClrMapping/>
  </p:clrMapOvr>
  <p:transition spd="slow" advClick="0" advTm="6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/>
          <a:lstStyle/>
          <a:p>
            <a:r>
              <a:rPr lang="nl-NL" dirty="0"/>
              <a:t>AV 2014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6624736" cy="441649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38941"/>
            <a:ext cx="4644008" cy="309600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95536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Voorstelling Sebastian Munster</a:t>
            </a:r>
          </a:p>
        </p:txBody>
      </p:sp>
    </p:spTree>
    <p:extLst>
      <p:ext uri="{BB962C8B-B14F-4D97-AF65-F5344CB8AC3E}">
        <p14:creationId xmlns:p14="http://schemas.microsoft.com/office/powerpoint/2010/main" val="2266221760"/>
      </p:ext>
    </p:extLst>
  </p:cSld>
  <p:clrMapOvr>
    <a:masterClrMapping/>
  </p:clrMapOvr>
  <p:transition spd="slow" advClick="0" advTm="6000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Dit was 2014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Althans voor de K.O.K.W.</a:t>
            </a:r>
          </a:p>
        </p:txBody>
      </p:sp>
    </p:spTree>
    <p:extLst>
      <p:ext uri="{BB962C8B-B14F-4D97-AF65-F5344CB8AC3E}">
        <p14:creationId xmlns:p14="http://schemas.microsoft.com/office/powerpoint/2010/main" val="880075123"/>
      </p:ext>
    </p:extLst>
  </p:cSld>
  <p:clrMapOvr>
    <a:masterClrMapping/>
  </p:clrMapOvr>
  <p:transition spd="slow" advClick="0" advTm="6000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61" y="1340768"/>
            <a:ext cx="6351875" cy="42490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Dit was 2014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nl-NL" sz="6400" dirty="0">
                <a:solidFill>
                  <a:schemeClr val="bg1"/>
                </a:solidFill>
              </a:rPr>
              <a:t>Althans voor de K.O.K.W.</a:t>
            </a:r>
            <a:r>
              <a:rPr lang="nl-NL" sz="32000" b="1" i="0" dirty="0"/>
              <a:t>.</a:t>
            </a:r>
          </a:p>
          <a:p>
            <a:endParaRPr lang="nl-NL" sz="12600" b="1" i="0" dirty="0"/>
          </a:p>
          <a:p>
            <a:r>
              <a:rPr lang="nl-NL" sz="12600" b="1" i="0" dirty="0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419872" y="5858108"/>
            <a:ext cx="230425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NL" sz="2800" i="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SPETTEREND</a:t>
            </a:r>
            <a:endParaRPr lang="nl-NL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3430187"/>
      </p:ext>
    </p:extLst>
  </p:cSld>
  <p:clrMapOvr>
    <a:masterClrMapping/>
  </p:clrMapOvr>
  <p:transition spd="slow" advClick="0" advTm="6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315200" cy="1154097"/>
          </a:xfrm>
        </p:spPr>
        <p:txBody>
          <a:bodyPr>
            <a:normAutofit/>
          </a:bodyPr>
          <a:lstStyle/>
          <a:p>
            <a:r>
              <a:rPr lang="nl-NL" sz="2800" dirty="0"/>
              <a:t>Foto’s Herbert Smitz en Koen Verstraeten</a:t>
            </a:r>
          </a:p>
        </p:txBody>
      </p:sp>
      <p:pic>
        <p:nvPicPr>
          <p:cNvPr id="4" name="19 Cavatin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2544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/>
          <a:lstStyle/>
          <a:p>
            <a:r>
              <a:rPr lang="nl-NL" dirty="0"/>
              <a:t>AV 2014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84850"/>
            <a:ext cx="6588224" cy="43921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5184576" cy="345638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41430"/>
            <a:ext cx="3563888" cy="237592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67544" y="55172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“uitzonderlijke” aanwinst</a:t>
            </a:r>
          </a:p>
        </p:txBody>
      </p:sp>
    </p:spTree>
    <p:extLst>
      <p:ext uri="{BB962C8B-B14F-4D97-AF65-F5344CB8AC3E}">
        <p14:creationId xmlns:p14="http://schemas.microsoft.com/office/powerpoint/2010/main" val="2058351637"/>
      </p:ext>
    </p:extLst>
  </p:cSld>
  <p:clrMapOvr>
    <a:masterClrMapping/>
  </p:clrMapOvr>
  <p:transition spd="slow" advClick="0" advTm="6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/>
          <a:lstStyle/>
          <a:p>
            <a:r>
              <a:rPr lang="nl-NL" dirty="0"/>
              <a:t>AV 2014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6372200" cy="424813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42283" y="594927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Voorstelling Sebastian Munster</a:t>
            </a:r>
          </a:p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573016"/>
            <a:ext cx="3707904" cy="24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66306"/>
      </p:ext>
    </p:extLst>
  </p:cSld>
  <p:clrMapOvr>
    <a:masterClrMapping/>
  </p:clrMapOvr>
  <p:transition spd="slow" advClick="0" advTm="6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/>
          <a:lstStyle/>
          <a:p>
            <a:r>
              <a:rPr lang="nl-NL" dirty="0"/>
              <a:t>Scannen </a:t>
            </a:r>
            <a:r>
              <a:rPr lang="nl-NL" dirty="0" err="1"/>
              <a:t>Lafreri</a:t>
            </a:r>
            <a:r>
              <a:rPr lang="nl-NL" dirty="0"/>
              <a:t> 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42283" y="594927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Werk in eigen huis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2420848" cy="32277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56" y="2060848"/>
            <a:ext cx="2780888" cy="370785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96952"/>
            <a:ext cx="253828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72946"/>
      </p:ext>
    </p:extLst>
  </p:cSld>
  <p:clrMapOvr>
    <a:masterClrMapping/>
  </p:clrMapOvr>
  <p:transition spd="slow" advClick="0" advTm="6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Ledenreis 2014 Bergen  Lessen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2" y="1556792"/>
            <a:ext cx="7344816" cy="489654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259632" y="592721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Welkom    in Bergen        / Mons </a:t>
            </a:r>
          </a:p>
        </p:txBody>
      </p:sp>
    </p:spTree>
    <p:extLst>
      <p:ext uri="{BB962C8B-B14F-4D97-AF65-F5344CB8AC3E}">
        <p14:creationId xmlns:p14="http://schemas.microsoft.com/office/powerpoint/2010/main" val="2862348032"/>
      </p:ext>
    </p:extLst>
  </p:cSld>
  <p:clrMapOvr>
    <a:masterClrMapping/>
  </p:clrMapOvr>
  <p:transition spd="slow" advClick="0" advTm="6000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Zwarte das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0</TotalTime>
  <Words>352</Words>
  <Application>Microsoft Office PowerPoint</Application>
  <PresentationFormat>Diavoorstelling (4:3)</PresentationFormat>
  <Paragraphs>83</Paragraphs>
  <Slides>52</Slides>
  <Notes>0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6</vt:i4>
      </vt:variant>
      <vt:variant>
        <vt:lpstr>Diatitels</vt:lpstr>
      </vt:variant>
      <vt:variant>
        <vt:i4>52</vt:i4>
      </vt:variant>
    </vt:vector>
  </HeadingPairs>
  <TitlesOfParts>
    <vt:vector size="63" baseType="lpstr">
      <vt:lpstr>Aharoni</vt:lpstr>
      <vt:lpstr>Arial</vt:lpstr>
      <vt:lpstr>Calibri</vt:lpstr>
      <vt:lpstr>Garamond</vt:lpstr>
      <vt:lpstr>Wingdings</vt:lpstr>
      <vt:lpstr>Couture</vt:lpstr>
      <vt:lpstr>Aangepast ontwerp</vt:lpstr>
      <vt:lpstr>1_Aangepast ontwerp</vt:lpstr>
      <vt:lpstr>2_Aangepast ontwerp</vt:lpstr>
      <vt:lpstr>3_Aangepast ontwerp</vt:lpstr>
      <vt:lpstr>Perspectief</vt:lpstr>
      <vt:lpstr>Overzicht KOKW 2014</vt:lpstr>
      <vt:lpstr>AV 2014 </vt:lpstr>
      <vt:lpstr>AV 2014 </vt:lpstr>
      <vt:lpstr>AV 2014 </vt:lpstr>
      <vt:lpstr>AV 2014 </vt:lpstr>
      <vt:lpstr>AV 2014 </vt:lpstr>
      <vt:lpstr>AV 2014 </vt:lpstr>
      <vt:lpstr>Scannen Lafreri 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Ledenreis 2014 Bergen  Lessen</vt:lpstr>
      <vt:lpstr>Baasrode Noord – Puurs SVK </vt:lpstr>
      <vt:lpstr>Baasrode Noord – Puurs SVK </vt:lpstr>
      <vt:lpstr>Baasrode Noord – Puurs SVK </vt:lpstr>
      <vt:lpstr>Baasrode Noord – Puurs SVK </vt:lpstr>
      <vt:lpstr>Baasrode Noord – Puurs SVK </vt:lpstr>
      <vt:lpstr>Baasrode Noord – Puurs SVK </vt:lpstr>
      <vt:lpstr>Particulier Erfgoed</vt:lpstr>
      <vt:lpstr>Particulier Erfgoed</vt:lpstr>
      <vt:lpstr>WO I Affiches i.s.m. VOS Vlaanderen</vt:lpstr>
      <vt:lpstr>WO I Affiches i.s.m. VOS Vlaanderen</vt:lpstr>
      <vt:lpstr>Moderne Cartografie/ Lafreri Tentoonstelling</vt:lpstr>
      <vt:lpstr>Moderne Cartografie/ Lafreri Tentoonstelling</vt:lpstr>
      <vt:lpstr>Moderne Cartografie/ Lafreri Tentoonstelling</vt:lpstr>
      <vt:lpstr>Moderne Cartografie/ Lafreri Tentoonstelling</vt:lpstr>
      <vt:lpstr>Moderne Cartografie/ Lafreri Tentoonstelling</vt:lpstr>
      <vt:lpstr>Moderne Cartografie/ Lafreri Tentoonstelling</vt:lpstr>
      <vt:lpstr>Moderne Cartografie/ Lafreri Tentoonstelling</vt:lpstr>
      <vt:lpstr>Moderne Cartografie/ Lafreri Tentoonstelling</vt:lpstr>
      <vt:lpstr>Moderne Cartografie/ Lafreri Tentoonstelling</vt:lpstr>
      <vt:lpstr>Voorstelling ANNALEN 2014 Temse</vt:lpstr>
      <vt:lpstr>Voorstelling ANNALEN 2014 Temse</vt:lpstr>
      <vt:lpstr>Voorstelling ANNALEN 2014 Temse</vt:lpstr>
      <vt:lpstr>Voorstelling ANNALEN 2014 Temse</vt:lpstr>
      <vt:lpstr>Voorstelling ANNALEN 2014 Temse</vt:lpstr>
      <vt:lpstr>Dit was 2014</vt:lpstr>
      <vt:lpstr>Dit was 2014</vt:lpstr>
      <vt:lpstr>Foto’s Herbert Smitz en Koen Verstraeten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Herbert</dc:creator>
  <cp:lastModifiedBy>Herbert Smitz</cp:lastModifiedBy>
  <cp:revision>37</cp:revision>
  <dcterms:created xsi:type="dcterms:W3CDTF">2015-02-07T14:44:27Z</dcterms:created>
  <dcterms:modified xsi:type="dcterms:W3CDTF">2020-11-12T13:25:55Z</dcterms:modified>
</cp:coreProperties>
</file>